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2"/>
  </p:notesMasterIdLst>
  <p:sldIdLst>
    <p:sldId id="353" r:id="rId2"/>
    <p:sldId id="628" r:id="rId3"/>
    <p:sldId id="571" r:id="rId4"/>
    <p:sldId id="624" r:id="rId5"/>
    <p:sldId id="573" r:id="rId6"/>
    <p:sldId id="574" r:id="rId7"/>
    <p:sldId id="575" r:id="rId8"/>
    <p:sldId id="576" r:id="rId9"/>
    <p:sldId id="577" r:id="rId10"/>
    <p:sldId id="579" r:id="rId11"/>
    <p:sldId id="578" r:id="rId12"/>
    <p:sldId id="585" r:id="rId13"/>
    <p:sldId id="586" r:id="rId14"/>
    <p:sldId id="584" r:id="rId15"/>
    <p:sldId id="587" r:id="rId16"/>
    <p:sldId id="588" r:id="rId17"/>
    <p:sldId id="590" r:id="rId18"/>
    <p:sldId id="589" r:id="rId19"/>
    <p:sldId id="591" r:id="rId20"/>
    <p:sldId id="592" r:id="rId21"/>
    <p:sldId id="583" r:id="rId22"/>
    <p:sldId id="593" r:id="rId23"/>
    <p:sldId id="594" r:id="rId24"/>
    <p:sldId id="619" r:id="rId25"/>
    <p:sldId id="620" r:id="rId26"/>
    <p:sldId id="621" r:id="rId27"/>
    <p:sldId id="604" r:id="rId28"/>
    <p:sldId id="605" r:id="rId29"/>
    <p:sldId id="606" r:id="rId30"/>
    <p:sldId id="607" r:id="rId31"/>
    <p:sldId id="608" r:id="rId32"/>
    <p:sldId id="609" r:id="rId33"/>
    <p:sldId id="610" r:id="rId34"/>
    <p:sldId id="611" r:id="rId35"/>
    <p:sldId id="612" r:id="rId36"/>
    <p:sldId id="613" r:id="rId37"/>
    <p:sldId id="614" r:id="rId38"/>
    <p:sldId id="617" r:id="rId39"/>
    <p:sldId id="596" r:id="rId40"/>
    <p:sldId id="595" r:id="rId41"/>
    <p:sldId id="599" r:id="rId42"/>
    <p:sldId id="598" r:id="rId43"/>
    <p:sldId id="600" r:id="rId44"/>
    <p:sldId id="602" r:id="rId45"/>
    <p:sldId id="615" r:id="rId46"/>
    <p:sldId id="618" r:id="rId47"/>
    <p:sldId id="627" r:id="rId48"/>
    <p:sldId id="616" r:id="rId49"/>
    <p:sldId id="622" r:id="rId50"/>
    <p:sldId id="623" r:id="rId5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63"/>
    <p:restoredTop sz="94712"/>
  </p:normalViewPr>
  <p:slideViewPr>
    <p:cSldViewPr>
      <p:cViewPr varScale="1">
        <p:scale>
          <a:sx n="91" d="100"/>
          <a:sy n="91" d="100"/>
        </p:scale>
        <p:origin x="184" y="5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868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1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3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2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6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3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6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288" y="-1"/>
            <a:ext cx="10579072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Maps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" y="1112837"/>
            <a:ext cx="3067600" cy="5456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2" y="1951037"/>
            <a:ext cx="5427890" cy="34541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Maps can have any type for key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312" y="2636837"/>
            <a:ext cx="3626553" cy="3626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1112" y="6370637"/>
            <a:ext cx="234230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examples</a:t>
            </a:r>
          </a:p>
        </p:txBody>
      </p:sp>
    </p:spTree>
    <p:extLst>
      <p:ext uri="{BB962C8B-B14F-4D97-AF65-F5344CB8AC3E}">
        <p14:creationId xmlns:p14="http://schemas.microsoft.com/office/powerpoint/2010/main" val="134358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HashMap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key -&gt; value</a:t>
            </a:r>
          </a:p>
        </p:txBody>
      </p:sp>
    </p:spTree>
    <p:extLst>
      <p:ext uri="{BB962C8B-B14F-4D97-AF65-F5344CB8AC3E}">
        <p14:creationId xmlns:p14="http://schemas.microsoft.com/office/powerpoint/2010/main" val="50617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701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Make 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111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Make 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, value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5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, value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18" name="Freeform 17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7" name="Freeform 26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6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4" name="Freeform 23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6" name="TextBox 25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6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0" name="Freeform 19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3" name="Freeform 22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5" name="TextBox 24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46300"/>
            <a:ext cx="8890000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Make 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keyboard</a:t>
            </a:r>
          </a:p>
        </p:txBody>
      </p:sp>
    </p:spTree>
    <p:extLst>
      <p:ext uri="{BB962C8B-B14F-4D97-AF65-F5344CB8AC3E}">
        <p14:creationId xmlns:p14="http://schemas.microsoft.com/office/powerpoint/2010/main" val="2385728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9" name="Freeform 8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15" name="Freeform 14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17" name="TextBox 16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" name="Freeform 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6" name="Freeform 25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9" name="Freeform 28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31" name="TextBox 30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5" name="Freeform 34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60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5" name="Freeform 4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0591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3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69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71739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6622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9912" y="1112837"/>
            <a:ext cx="146226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Key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5912" y="1036637"/>
            <a:ext cx="16564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Value Type</a:t>
            </a:r>
          </a:p>
        </p:txBody>
      </p:sp>
      <p:sp>
        <p:nvSpPr>
          <p:cNvPr id="3" name="Freeform 2"/>
          <p:cNvSpPr/>
          <p:nvPr/>
        </p:nvSpPr>
        <p:spPr>
          <a:xfrm>
            <a:off x="2503357" y="1588957"/>
            <a:ext cx="435377" cy="466501"/>
          </a:xfrm>
          <a:custGeom>
            <a:avLst/>
            <a:gdLst>
              <a:gd name="connsiteX0" fmla="*/ 0 w 435377"/>
              <a:gd name="connsiteY0" fmla="*/ 0 h 466501"/>
              <a:gd name="connsiteX1" fmla="*/ 14991 w 435377"/>
              <a:gd name="connsiteY1" fmla="*/ 104932 h 466501"/>
              <a:gd name="connsiteX2" fmla="*/ 89941 w 435377"/>
              <a:gd name="connsiteY2" fmla="*/ 179882 h 466501"/>
              <a:gd name="connsiteX3" fmla="*/ 134912 w 435377"/>
              <a:gd name="connsiteY3" fmla="*/ 194873 h 466501"/>
              <a:gd name="connsiteX4" fmla="*/ 224853 w 435377"/>
              <a:gd name="connsiteY4" fmla="*/ 254833 h 466501"/>
              <a:gd name="connsiteX5" fmla="*/ 269823 w 435377"/>
              <a:gd name="connsiteY5" fmla="*/ 284813 h 466501"/>
              <a:gd name="connsiteX6" fmla="*/ 299804 w 435377"/>
              <a:gd name="connsiteY6" fmla="*/ 314794 h 466501"/>
              <a:gd name="connsiteX7" fmla="*/ 359764 w 435377"/>
              <a:gd name="connsiteY7" fmla="*/ 389745 h 466501"/>
              <a:gd name="connsiteX8" fmla="*/ 404735 w 435377"/>
              <a:gd name="connsiteY8" fmla="*/ 344774 h 466501"/>
              <a:gd name="connsiteX9" fmla="*/ 419725 w 435377"/>
              <a:gd name="connsiteY9" fmla="*/ 299804 h 466501"/>
              <a:gd name="connsiteX10" fmla="*/ 434715 w 435377"/>
              <a:gd name="connsiteY10" fmla="*/ 254833 h 466501"/>
              <a:gd name="connsiteX11" fmla="*/ 419725 w 435377"/>
              <a:gd name="connsiteY11" fmla="*/ 314794 h 466501"/>
              <a:gd name="connsiteX12" fmla="*/ 404735 w 435377"/>
              <a:gd name="connsiteY12" fmla="*/ 404735 h 466501"/>
              <a:gd name="connsiteX13" fmla="*/ 389745 w 435377"/>
              <a:gd name="connsiteY13" fmla="*/ 449705 h 466501"/>
              <a:gd name="connsiteX14" fmla="*/ 254833 w 435377"/>
              <a:gd name="connsiteY14" fmla="*/ 464695 h 46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377" h="466501">
                <a:moveTo>
                  <a:pt x="0" y="0"/>
                </a:moveTo>
                <a:cubicBezTo>
                  <a:pt x="4997" y="34977"/>
                  <a:pt x="4838" y="71090"/>
                  <a:pt x="14991" y="104932"/>
                </a:cubicBezTo>
                <a:cubicBezTo>
                  <a:pt x="25572" y="140203"/>
                  <a:pt x="59373" y="164598"/>
                  <a:pt x="89941" y="179882"/>
                </a:cubicBezTo>
                <a:cubicBezTo>
                  <a:pt x="104074" y="186949"/>
                  <a:pt x="121099" y="187199"/>
                  <a:pt x="134912" y="194873"/>
                </a:cubicBezTo>
                <a:cubicBezTo>
                  <a:pt x="166409" y="212372"/>
                  <a:pt x="194873" y="234846"/>
                  <a:pt x="224853" y="254833"/>
                </a:cubicBezTo>
                <a:cubicBezTo>
                  <a:pt x="239843" y="264826"/>
                  <a:pt x="257084" y="272074"/>
                  <a:pt x="269823" y="284813"/>
                </a:cubicBezTo>
                <a:cubicBezTo>
                  <a:pt x="279817" y="294807"/>
                  <a:pt x="290975" y="303758"/>
                  <a:pt x="299804" y="314794"/>
                </a:cubicBezTo>
                <a:cubicBezTo>
                  <a:pt x="375449" y="409350"/>
                  <a:pt x="287372" y="317350"/>
                  <a:pt x="359764" y="389745"/>
                </a:cubicBezTo>
                <a:cubicBezTo>
                  <a:pt x="384747" y="464695"/>
                  <a:pt x="369757" y="449705"/>
                  <a:pt x="404735" y="344774"/>
                </a:cubicBezTo>
                <a:lnTo>
                  <a:pt x="419725" y="299804"/>
                </a:lnTo>
                <a:cubicBezTo>
                  <a:pt x="424722" y="284814"/>
                  <a:pt x="438547" y="239504"/>
                  <a:pt x="434715" y="254833"/>
                </a:cubicBezTo>
                <a:cubicBezTo>
                  <a:pt x="429718" y="274820"/>
                  <a:pt x="423765" y="294592"/>
                  <a:pt x="419725" y="314794"/>
                </a:cubicBezTo>
                <a:cubicBezTo>
                  <a:pt x="413764" y="344598"/>
                  <a:pt x="411328" y="375065"/>
                  <a:pt x="404735" y="404735"/>
                </a:cubicBezTo>
                <a:cubicBezTo>
                  <a:pt x="401307" y="420160"/>
                  <a:pt x="400918" y="438532"/>
                  <a:pt x="389745" y="449705"/>
                </a:cubicBezTo>
                <a:cubicBezTo>
                  <a:pt x="365274" y="474175"/>
                  <a:pt x="267715" y="464695"/>
                  <a:pt x="254833" y="46469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437089" y="1543987"/>
            <a:ext cx="329783" cy="584616"/>
          </a:xfrm>
          <a:custGeom>
            <a:avLst/>
            <a:gdLst>
              <a:gd name="connsiteX0" fmla="*/ 224852 w 329783"/>
              <a:gd name="connsiteY0" fmla="*/ 0 h 584616"/>
              <a:gd name="connsiteX1" fmla="*/ 209862 w 329783"/>
              <a:gd name="connsiteY1" fmla="*/ 134911 h 584616"/>
              <a:gd name="connsiteX2" fmla="*/ 0 w 329783"/>
              <a:gd name="connsiteY2" fmla="*/ 539646 h 584616"/>
              <a:gd name="connsiteX3" fmla="*/ 14990 w 329783"/>
              <a:gd name="connsiteY3" fmla="*/ 359764 h 584616"/>
              <a:gd name="connsiteX4" fmla="*/ 29980 w 329783"/>
              <a:gd name="connsiteY4" fmla="*/ 464695 h 584616"/>
              <a:gd name="connsiteX5" fmla="*/ 44970 w 329783"/>
              <a:gd name="connsiteY5" fmla="*/ 584616 h 584616"/>
              <a:gd name="connsiteX6" fmla="*/ 134911 w 329783"/>
              <a:gd name="connsiteY6" fmla="*/ 524656 h 584616"/>
              <a:gd name="connsiteX7" fmla="*/ 224852 w 329783"/>
              <a:gd name="connsiteY7" fmla="*/ 464695 h 584616"/>
              <a:gd name="connsiteX8" fmla="*/ 269822 w 329783"/>
              <a:gd name="connsiteY8" fmla="*/ 434715 h 584616"/>
              <a:gd name="connsiteX9" fmla="*/ 329783 w 329783"/>
              <a:gd name="connsiteY9" fmla="*/ 404734 h 58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783" h="584616">
                <a:moveTo>
                  <a:pt x="224852" y="0"/>
                </a:moveTo>
                <a:cubicBezTo>
                  <a:pt x="219855" y="44970"/>
                  <a:pt x="218736" y="90543"/>
                  <a:pt x="209862" y="134911"/>
                </a:cubicBezTo>
                <a:cubicBezTo>
                  <a:pt x="183633" y="266057"/>
                  <a:pt x="35057" y="478297"/>
                  <a:pt x="0" y="539646"/>
                </a:cubicBezTo>
                <a:cubicBezTo>
                  <a:pt x="4997" y="479685"/>
                  <a:pt x="-7356" y="415629"/>
                  <a:pt x="14990" y="359764"/>
                </a:cubicBezTo>
                <a:cubicBezTo>
                  <a:pt x="28112" y="326959"/>
                  <a:pt x="25310" y="429673"/>
                  <a:pt x="29980" y="464695"/>
                </a:cubicBezTo>
                <a:cubicBezTo>
                  <a:pt x="35304" y="504626"/>
                  <a:pt x="39973" y="544642"/>
                  <a:pt x="44970" y="584616"/>
                </a:cubicBezTo>
                <a:cubicBezTo>
                  <a:pt x="144776" y="484813"/>
                  <a:pt x="37287" y="578892"/>
                  <a:pt x="134911" y="524656"/>
                </a:cubicBezTo>
                <a:cubicBezTo>
                  <a:pt x="166409" y="507157"/>
                  <a:pt x="194872" y="484682"/>
                  <a:pt x="224852" y="464695"/>
                </a:cubicBezTo>
                <a:cubicBezTo>
                  <a:pt x="239842" y="454702"/>
                  <a:pt x="252731" y="440412"/>
                  <a:pt x="269822" y="434715"/>
                </a:cubicBezTo>
                <a:cubicBezTo>
                  <a:pt x="321497" y="417489"/>
                  <a:pt x="303620" y="430897"/>
                  <a:pt x="329783" y="404734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39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0744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Where are we?</a:t>
            </a:r>
          </a:p>
        </p:txBody>
      </p:sp>
    </p:spTree>
    <p:extLst>
      <p:ext uri="{BB962C8B-B14F-4D97-AF65-F5344CB8AC3E}">
        <p14:creationId xmlns:p14="http://schemas.microsoft.com/office/powerpoint/2010/main" val="2076412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428037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2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70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10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86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1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9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6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11312" y="4237037"/>
            <a:ext cx="6324600" cy="3183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2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1341437"/>
            <a:ext cx="9072563" cy="4989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Karel the Robot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Console Programs</a:t>
            </a:r>
          </a:p>
          <a:p>
            <a:r>
              <a:rPr lang="en-US" dirty="0"/>
              <a:t>Graphics Programs</a:t>
            </a:r>
          </a:p>
          <a:p>
            <a:r>
              <a:rPr lang="en-US" dirty="0"/>
              <a:t>Text Processing</a:t>
            </a:r>
          </a:p>
          <a:p>
            <a:r>
              <a:rPr lang="en-US" b="1" dirty="0">
                <a:solidFill>
                  <a:srgbClr val="0432FF"/>
                </a:solidFill>
              </a:rPr>
              <a:t>Data Structures</a:t>
            </a:r>
          </a:p>
          <a:p>
            <a:r>
              <a:rPr lang="en-US" dirty="0"/>
              <a:t>GUIs</a:t>
            </a:r>
          </a:p>
          <a:p>
            <a:r>
              <a:rPr lang="en-US" dirty="0"/>
              <a:t>Defining our own Variable Types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3D2114D-B0EF-8E49-B0F8-BB7FB71AEAF8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Where are we?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10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"fox"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?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2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017837"/>
            <a:ext cx="10667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brothers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Vegard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Bård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Ylvisåker</a:t>
            </a:r>
            <a:endParaRPr lang="en-US" sz="40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7312" y="59134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Circa 2013</a:t>
            </a:r>
          </a:p>
        </p:txBody>
      </p:sp>
    </p:spTree>
    <p:extLst>
      <p:ext uri="{BB962C8B-B14F-4D97-AF65-F5344CB8AC3E}">
        <p14:creationId xmlns:p14="http://schemas.microsoft.com/office/powerpoint/2010/main" val="1132700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x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9437"/>
            <a:ext cx="10080625" cy="567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312" y="7056437"/>
            <a:ext cx="4916731" cy="34996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Ylvis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“The Fox”. Permission asked. Pending.</a:t>
            </a:r>
          </a:p>
        </p:txBody>
      </p:sp>
    </p:spTree>
    <p:extLst>
      <p:ext uri="{BB962C8B-B14F-4D97-AF65-F5344CB8AC3E}">
        <p14:creationId xmlns:p14="http://schemas.microsoft.com/office/powerpoint/2010/main" val="19969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15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null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33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524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Make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HashMap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Put and get values into a map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Some useful other methods</a:t>
            </a:r>
          </a:p>
          <a:p>
            <a:pPr marL="342900" indent="-342900">
              <a:buAutoNum type="arabicPeriod"/>
            </a:pPr>
            <a:endParaRPr lang="en-US" altLang="en-US" b="1" dirty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size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myMap.size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myMap.containsKey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returns true or false if key is in map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myMap.remove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make like a tree and leave!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Iterate using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foreach</a:t>
            </a:r>
            <a:r>
              <a:rPr lang="en-US" sz="2400" dirty="0">
                <a:solidFill>
                  <a:srgbClr val="0432FF"/>
                </a:solidFill>
                <a:latin typeface="+mn-lt"/>
              </a:rPr>
              <a:t>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80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			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&gt;();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myMap.put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(key, value);</a:t>
            </a:r>
          </a:p>
          <a:p>
            <a:pPr>
              <a:lnSpc>
                <a:spcPct val="83000"/>
              </a:lnSpc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(key) // returns the corresponding value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6179169"/>
            <a:ext cx="102828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key :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()){  // not ordered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do something with the key/value pair</a:t>
            </a:r>
            <a:br>
              <a:rPr lang="en-US" alt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HashMaps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on one slide</a:t>
            </a:r>
          </a:p>
        </p:txBody>
      </p:sp>
    </p:spTree>
    <p:extLst>
      <p:ext uri="{BB962C8B-B14F-4D97-AF65-F5344CB8AC3E}">
        <p14:creationId xmlns:p14="http://schemas.microsoft.com/office/powerpoint/2010/main" val="20259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2" y="1112837"/>
            <a:ext cx="3410329" cy="606583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Phone Book</a:t>
            </a:r>
          </a:p>
        </p:txBody>
      </p:sp>
      <p:sp>
        <p:nvSpPr>
          <p:cNvPr id="6" name="Freeform 5"/>
          <p:cNvSpPr/>
          <p:nvPr/>
        </p:nvSpPr>
        <p:spPr>
          <a:xfrm>
            <a:off x="3882452" y="2126489"/>
            <a:ext cx="2495367" cy="871544"/>
          </a:xfrm>
          <a:custGeom>
            <a:avLst/>
            <a:gdLst>
              <a:gd name="connsiteX0" fmla="*/ 0 w 2495367"/>
              <a:gd name="connsiteY0" fmla="*/ 856554 h 871544"/>
              <a:gd name="connsiteX1" fmla="*/ 59961 w 2495367"/>
              <a:gd name="connsiteY1" fmla="*/ 871544 h 871544"/>
              <a:gd name="connsiteX2" fmla="*/ 2113614 w 2495367"/>
              <a:gd name="connsiteY2" fmla="*/ 256947 h 871544"/>
              <a:gd name="connsiteX3" fmla="*/ 2368446 w 2495367"/>
              <a:gd name="connsiteY3" fmla="*/ 196986 h 871544"/>
              <a:gd name="connsiteX4" fmla="*/ 2458387 w 2495367"/>
              <a:gd name="connsiteY4" fmla="*/ 167006 h 871544"/>
              <a:gd name="connsiteX5" fmla="*/ 2413417 w 2495367"/>
              <a:gd name="connsiteY5" fmla="*/ 152016 h 871544"/>
              <a:gd name="connsiteX6" fmla="*/ 2323476 w 2495367"/>
              <a:gd name="connsiteY6" fmla="*/ 92055 h 871544"/>
              <a:gd name="connsiteX7" fmla="*/ 2263515 w 2495367"/>
              <a:gd name="connsiteY7" fmla="*/ 77065 h 871544"/>
              <a:gd name="connsiteX8" fmla="*/ 2173574 w 2495367"/>
              <a:gd name="connsiteY8" fmla="*/ 47085 h 871544"/>
              <a:gd name="connsiteX9" fmla="*/ 2128604 w 2495367"/>
              <a:gd name="connsiteY9" fmla="*/ 17104 h 871544"/>
              <a:gd name="connsiteX10" fmla="*/ 2248525 w 2495367"/>
              <a:gd name="connsiteY10" fmla="*/ 17104 h 871544"/>
              <a:gd name="connsiteX11" fmla="*/ 2293496 w 2495367"/>
              <a:gd name="connsiteY11" fmla="*/ 47085 h 871544"/>
              <a:gd name="connsiteX12" fmla="*/ 2338466 w 2495367"/>
              <a:gd name="connsiteY12" fmla="*/ 62075 h 871544"/>
              <a:gd name="connsiteX13" fmla="*/ 2398427 w 2495367"/>
              <a:gd name="connsiteY13" fmla="*/ 92055 h 871544"/>
              <a:gd name="connsiteX14" fmla="*/ 2428407 w 2495367"/>
              <a:gd name="connsiteY14" fmla="*/ 122036 h 871544"/>
              <a:gd name="connsiteX15" fmla="*/ 2488368 w 2495367"/>
              <a:gd name="connsiteY15" fmla="*/ 137026 h 871544"/>
              <a:gd name="connsiteX16" fmla="*/ 2443397 w 2495367"/>
              <a:gd name="connsiteY16" fmla="*/ 286927 h 871544"/>
              <a:gd name="connsiteX17" fmla="*/ 2428407 w 2495367"/>
              <a:gd name="connsiteY17" fmla="*/ 331898 h 871544"/>
              <a:gd name="connsiteX18" fmla="*/ 2398427 w 2495367"/>
              <a:gd name="connsiteY18" fmla="*/ 376868 h 871544"/>
              <a:gd name="connsiteX19" fmla="*/ 2368446 w 2495367"/>
              <a:gd name="connsiteY19" fmla="*/ 466809 h 871544"/>
              <a:gd name="connsiteX20" fmla="*/ 2338466 w 2495367"/>
              <a:gd name="connsiteY20" fmla="*/ 511780 h 87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67" h="871544">
                <a:moveTo>
                  <a:pt x="0" y="856554"/>
                </a:moveTo>
                <a:cubicBezTo>
                  <a:pt x="19987" y="861551"/>
                  <a:pt x="39359" y="871544"/>
                  <a:pt x="59961" y="871544"/>
                </a:cubicBezTo>
                <a:cubicBezTo>
                  <a:pt x="1153652" y="871544"/>
                  <a:pt x="553474" y="859107"/>
                  <a:pt x="2113614" y="256947"/>
                </a:cubicBezTo>
                <a:cubicBezTo>
                  <a:pt x="2195024" y="225525"/>
                  <a:pt x="2284008" y="219013"/>
                  <a:pt x="2368446" y="196986"/>
                </a:cubicBezTo>
                <a:cubicBezTo>
                  <a:pt x="2399025" y="189009"/>
                  <a:pt x="2428407" y="176999"/>
                  <a:pt x="2458387" y="167006"/>
                </a:cubicBezTo>
                <a:cubicBezTo>
                  <a:pt x="2443397" y="162009"/>
                  <a:pt x="2427229" y="159690"/>
                  <a:pt x="2413417" y="152016"/>
                </a:cubicBezTo>
                <a:cubicBezTo>
                  <a:pt x="2381919" y="134517"/>
                  <a:pt x="2358432" y="100794"/>
                  <a:pt x="2323476" y="92055"/>
                </a:cubicBezTo>
                <a:cubicBezTo>
                  <a:pt x="2303489" y="87058"/>
                  <a:pt x="2283248" y="82985"/>
                  <a:pt x="2263515" y="77065"/>
                </a:cubicBezTo>
                <a:cubicBezTo>
                  <a:pt x="2233246" y="67984"/>
                  <a:pt x="2173574" y="47085"/>
                  <a:pt x="2173574" y="47085"/>
                </a:cubicBezTo>
                <a:cubicBezTo>
                  <a:pt x="2158584" y="37091"/>
                  <a:pt x="2122907" y="34195"/>
                  <a:pt x="2128604" y="17104"/>
                </a:cubicBezTo>
                <a:cubicBezTo>
                  <a:pt x="2140903" y="-19794"/>
                  <a:pt x="2236226" y="14029"/>
                  <a:pt x="2248525" y="17104"/>
                </a:cubicBezTo>
                <a:cubicBezTo>
                  <a:pt x="2263515" y="27098"/>
                  <a:pt x="2277382" y="39028"/>
                  <a:pt x="2293496" y="47085"/>
                </a:cubicBezTo>
                <a:cubicBezTo>
                  <a:pt x="2307629" y="54151"/>
                  <a:pt x="2323943" y="55851"/>
                  <a:pt x="2338466" y="62075"/>
                </a:cubicBezTo>
                <a:cubicBezTo>
                  <a:pt x="2359005" y="70877"/>
                  <a:pt x="2378440" y="82062"/>
                  <a:pt x="2398427" y="92055"/>
                </a:cubicBezTo>
                <a:cubicBezTo>
                  <a:pt x="2408420" y="102049"/>
                  <a:pt x="2415766" y="115715"/>
                  <a:pt x="2428407" y="122036"/>
                </a:cubicBezTo>
                <a:cubicBezTo>
                  <a:pt x="2446834" y="131250"/>
                  <a:pt x="2481134" y="117736"/>
                  <a:pt x="2488368" y="137026"/>
                </a:cubicBezTo>
                <a:cubicBezTo>
                  <a:pt x="2511519" y="198761"/>
                  <a:pt x="2472230" y="243679"/>
                  <a:pt x="2443397" y="286927"/>
                </a:cubicBezTo>
                <a:cubicBezTo>
                  <a:pt x="2438400" y="301917"/>
                  <a:pt x="2435473" y="317765"/>
                  <a:pt x="2428407" y="331898"/>
                </a:cubicBezTo>
                <a:cubicBezTo>
                  <a:pt x="2420350" y="348012"/>
                  <a:pt x="2405744" y="360405"/>
                  <a:pt x="2398427" y="376868"/>
                </a:cubicBezTo>
                <a:cubicBezTo>
                  <a:pt x="2385592" y="405746"/>
                  <a:pt x="2378440" y="436829"/>
                  <a:pt x="2368446" y="466809"/>
                </a:cubicBezTo>
                <a:cubicBezTo>
                  <a:pt x="2351875" y="516520"/>
                  <a:pt x="2369257" y="511780"/>
                  <a:pt x="2338466" y="5117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64312" y="2103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6701678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F0C5DB-82F1-CA4F-9E2F-A841BD09419D}"/>
              </a:ext>
            </a:extLst>
          </p:cNvPr>
          <p:cNvSpPr/>
          <p:nvPr/>
        </p:nvSpPr>
        <p:spPr>
          <a:xfrm>
            <a:off x="6183312" y="3475037"/>
            <a:ext cx="211468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onaco" pitchFamily="2" charset="77"/>
              </a:rPr>
              <a:t>addToPhoneBook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1C44A-D03D-3742-BADC-77259B609F52}"/>
              </a:ext>
            </a:extLst>
          </p:cNvPr>
          <p:cNvSpPr/>
          <p:nvPr/>
        </p:nvSpPr>
        <p:spPr>
          <a:xfrm>
            <a:off x="6183312" y="4160837"/>
            <a:ext cx="211468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Monaco" pitchFamily="2" charset="77"/>
              </a:rPr>
              <a:t>printPhoneBook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356C69-8402-6A41-8958-359A06D335AD}"/>
              </a:ext>
            </a:extLst>
          </p:cNvPr>
          <p:cNvSpPr/>
          <p:nvPr/>
        </p:nvSpPr>
        <p:spPr>
          <a:xfrm>
            <a:off x="6183312" y="4846637"/>
            <a:ext cx="1011815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onaco" pitchFamily="2" charset="77"/>
              </a:rPr>
              <a:t>lookup</a:t>
            </a:r>
            <a:endParaRPr lang="en-US" dirty="0"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0772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72B15-DF1A-A944-A96A-0C2DB1F4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2" y="1874837"/>
            <a:ext cx="8278586" cy="396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2E3D1A-1B79-E44D-AD0A-454944F5FF6E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Mpedigree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5658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5" r="13040"/>
          <a:stretch/>
        </p:blipFill>
        <p:spPr>
          <a:xfrm>
            <a:off x="2982912" y="2179637"/>
            <a:ext cx="6547104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Make 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keyboard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097B1D-6DA8-0A4A-8184-36CD9BAE07C7}"/>
              </a:ext>
            </a:extLst>
          </p:cNvPr>
          <p:cNvGrpSpPr/>
          <p:nvPr/>
        </p:nvGrpSpPr>
        <p:grpSpPr>
          <a:xfrm>
            <a:off x="620712" y="1417637"/>
            <a:ext cx="1828800" cy="5690299"/>
            <a:chOff x="468312" y="1112837"/>
            <a:chExt cx="1828800" cy="56902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DDFD63-6099-A447-B930-675B88061EEF}"/>
                </a:ext>
              </a:extLst>
            </p:cNvPr>
            <p:cNvSpPr/>
            <p:nvPr/>
          </p:nvSpPr>
          <p:spPr>
            <a:xfrm>
              <a:off x="544512" y="1189037"/>
              <a:ext cx="1752600" cy="5502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onaco" pitchFamily="2" charset="77"/>
                </a:rPr>
                <a:t>C4.</a:t>
              </a:r>
              <a:r>
                <a:rPr lang="en-US" u="sng" dirty="0">
                  <a:latin typeface="Monaco" pitchFamily="2" charset="77"/>
                </a:rPr>
                <a:t>wav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>
                  <a:latin typeface="Monaco" pitchFamily="2" charset="77"/>
                </a:rPr>
                <a:t>100.0</a:t>
              </a:r>
            </a:p>
            <a:p>
              <a:r>
                <a:rPr lang="en-US" dirty="0">
                  <a:latin typeface="Monaco" pitchFamily="2" charset="77"/>
                </a:rPr>
                <a:t>0</a:t>
              </a:r>
            </a:p>
            <a:p>
              <a:r>
                <a:rPr lang="en-US" dirty="0">
                  <a:latin typeface="Monaco" pitchFamily="2" charset="77"/>
                </a:rPr>
                <a:t>50</a:t>
              </a:r>
            </a:p>
            <a:p>
              <a:r>
                <a:rPr lang="en-US" dirty="0">
                  <a:latin typeface="Monaco" pitchFamily="2" charset="77"/>
                </a:rPr>
                <a:t>200</a:t>
              </a:r>
            </a:p>
            <a:p>
              <a:r>
                <a:rPr lang="en-US" dirty="0">
                  <a:latin typeface="Monaco" pitchFamily="2" charset="77"/>
                </a:rPr>
                <a:t>true</a:t>
              </a:r>
            </a:p>
            <a:p>
              <a:r>
                <a:rPr lang="en-US" dirty="0">
                  <a:latin typeface="Monaco" pitchFamily="2" charset="77"/>
                </a:rPr>
                <a:t>Q</a:t>
              </a:r>
            </a:p>
            <a:p>
              <a:r>
                <a:rPr lang="en-US" dirty="0">
                  <a:latin typeface="Monaco" pitchFamily="2" charset="77"/>
                </a:rPr>
                <a:t>D4.</a:t>
              </a:r>
              <a:r>
                <a:rPr lang="en-US" u="sng" dirty="0">
                  <a:latin typeface="Monaco" pitchFamily="2" charset="77"/>
                </a:rPr>
                <a:t>wav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>
                  <a:latin typeface="Monaco" pitchFamily="2" charset="77"/>
                </a:rPr>
                <a:t>150.0</a:t>
              </a:r>
            </a:p>
            <a:p>
              <a:r>
                <a:rPr lang="en-US" dirty="0">
                  <a:latin typeface="Monaco" pitchFamily="2" charset="77"/>
                </a:rPr>
                <a:t>0</a:t>
              </a:r>
            </a:p>
            <a:p>
              <a:r>
                <a:rPr lang="en-US" dirty="0">
                  <a:latin typeface="Monaco" pitchFamily="2" charset="77"/>
                </a:rPr>
                <a:t>50</a:t>
              </a:r>
            </a:p>
            <a:p>
              <a:r>
                <a:rPr lang="en-US" dirty="0">
                  <a:latin typeface="Monaco" pitchFamily="2" charset="77"/>
                </a:rPr>
                <a:t>200</a:t>
              </a:r>
            </a:p>
            <a:p>
              <a:r>
                <a:rPr lang="en-US" dirty="0">
                  <a:latin typeface="Monaco" pitchFamily="2" charset="77"/>
                </a:rPr>
                <a:t>true</a:t>
              </a:r>
            </a:p>
            <a:p>
              <a:r>
                <a:rPr lang="en-US" dirty="0">
                  <a:latin typeface="Monaco" pitchFamily="2" charset="77"/>
                </a:rPr>
                <a:t>W</a:t>
              </a:r>
            </a:p>
            <a:p>
              <a:r>
                <a:rPr lang="en-US" dirty="0">
                  <a:latin typeface="Monaco" pitchFamily="2" charset="77"/>
                </a:rPr>
                <a:t>E4.</a:t>
              </a:r>
              <a:r>
                <a:rPr lang="en-US" u="sng" dirty="0">
                  <a:latin typeface="Monaco" pitchFamily="2" charset="77"/>
                </a:rPr>
                <a:t>wav</a:t>
              </a:r>
              <a:endParaRPr lang="en-US" dirty="0">
                <a:latin typeface="Monaco" pitchFamily="2" charset="77"/>
              </a:endParaRPr>
            </a:p>
            <a:p>
              <a:r>
                <a:rPr lang="en-US" dirty="0">
                  <a:latin typeface="Monaco" pitchFamily="2" charset="77"/>
                </a:rPr>
                <a:t>200.0</a:t>
              </a:r>
            </a:p>
            <a:p>
              <a:r>
                <a:rPr lang="en-US" dirty="0">
                  <a:latin typeface="Monaco" pitchFamily="2" charset="77"/>
                </a:rPr>
                <a:t>0</a:t>
              </a:r>
            </a:p>
            <a:p>
              <a:r>
                <a:rPr lang="en-US" dirty="0">
                  <a:latin typeface="Monaco" pitchFamily="2" charset="77"/>
                </a:rPr>
                <a:t>50</a:t>
              </a:r>
            </a:p>
            <a:p>
              <a:r>
                <a:rPr lang="en-US" dirty="0">
                  <a:latin typeface="Monaco" pitchFamily="2" charset="77"/>
                </a:rPr>
                <a:t>200</a:t>
              </a:r>
            </a:p>
            <a:p>
              <a:r>
                <a:rPr lang="en-US" dirty="0">
                  <a:latin typeface="Monaco" pitchFamily="2" charset="77"/>
                </a:rPr>
                <a:t>true</a:t>
              </a:r>
            </a:p>
            <a:p>
              <a:r>
                <a:rPr lang="en-US" dirty="0">
                  <a:latin typeface="Monaco" pitchFamily="2" charset="77"/>
                </a:rPr>
                <a:t>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2706B99-C04F-704D-85E8-4923E30AA841}"/>
                </a:ext>
              </a:extLst>
            </p:cNvPr>
            <p:cNvCxnSpPr/>
            <p:nvPr/>
          </p:nvCxnSpPr>
          <p:spPr>
            <a:xfrm flipV="1">
              <a:off x="468312" y="1112837"/>
              <a:ext cx="0" cy="55626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1CEE4F-F2DF-6049-8A67-0453A089252A}"/>
                </a:ext>
              </a:extLst>
            </p:cNvPr>
            <p:cNvCxnSpPr/>
            <p:nvPr/>
          </p:nvCxnSpPr>
          <p:spPr>
            <a:xfrm>
              <a:off x="468312" y="1112837"/>
              <a:ext cx="12954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1896C1-69AD-A24B-A3EB-EB8B129ECF91}"/>
                </a:ext>
              </a:extLst>
            </p:cNvPr>
            <p:cNvCxnSpPr/>
            <p:nvPr/>
          </p:nvCxnSpPr>
          <p:spPr>
            <a:xfrm>
              <a:off x="1763712" y="1112837"/>
              <a:ext cx="0" cy="56388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0DA2B59-DBCF-DC44-8C26-843AAFD34B2C}"/>
                </a:ext>
              </a:extLst>
            </p:cNvPr>
            <p:cNvSpPr/>
            <p:nvPr/>
          </p:nvSpPr>
          <p:spPr>
            <a:xfrm>
              <a:off x="475488" y="6669024"/>
              <a:ext cx="1280160" cy="134112"/>
            </a:xfrm>
            <a:custGeom>
              <a:avLst/>
              <a:gdLst>
                <a:gd name="connsiteX0" fmla="*/ 0 w 1280160"/>
                <a:gd name="connsiteY0" fmla="*/ 12192 h 134112"/>
                <a:gd name="connsiteX1" fmla="*/ 48768 w 1280160"/>
                <a:gd name="connsiteY1" fmla="*/ 97536 h 134112"/>
                <a:gd name="connsiteX2" fmla="*/ 85344 w 1280160"/>
                <a:gd name="connsiteY2" fmla="*/ 109728 h 134112"/>
                <a:gd name="connsiteX3" fmla="*/ 121920 w 1280160"/>
                <a:gd name="connsiteY3" fmla="*/ 134112 h 134112"/>
                <a:gd name="connsiteX4" fmla="*/ 268224 w 1280160"/>
                <a:gd name="connsiteY4" fmla="*/ 121920 h 134112"/>
                <a:gd name="connsiteX5" fmla="*/ 341376 w 1280160"/>
                <a:gd name="connsiteY5" fmla="*/ 73152 h 134112"/>
                <a:gd name="connsiteX6" fmla="*/ 377952 w 1280160"/>
                <a:gd name="connsiteY6" fmla="*/ 48768 h 134112"/>
                <a:gd name="connsiteX7" fmla="*/ 487680 w 1280160"/>
                <a:gd name="connsiteY7" fmla="*/ 12192 h 134112"/>
                <a:gd name="connsiteX8" fmla="*/ 524256 w 1280160"/>
                <a:gd name="connsiteY8" fmla="*/ 0 h 134112"/>
                <a:gd name="connsiteX9" fmla="*/ 609600 w 1280160"/>
                <a:gd name="connsiteY9" fmla="*/ 24384 h 134112"/>
                <a:gd name="connsiteX10" fmla="*/ 682752 w 1280160"/>
                <a:gd name="connsiteY10" fmla="*/ 73152 h 134112"/>
                <a:gd name="connsiteX11" fmla="*/ 719328 w 1280160"/>
                <a:gd name="connsiteY11" fmla="*/ 97536 h 134112"/>
                <a:gd name="connsiteX12" fmla="*/ 792480 w 1280160"/>
                <a:gd name="connsiteY12" fmla="*/ 121920 h 134112"/>
                <a:gd name="connsiteX13" fmla="*/ 963168 w 1280160"/>
                <a:gd name="connsiteY13" fmla="*/ 109728 h 134112"/>
                <a:gd name="connsiteX14" fmla="*/ 1011936 w 1280160"/>
                <a:gd name="connsiteY14" fmla="*/ 97536 h 134112"/>
                <a:gd name="connsiteX15" fmla="*/ 1072896 w 1280160"/>
                <a:gd name="connsiteY15" fmla="*/ 85344 h 134112"/>
                <a:gd name="connsiteX16" fmla="*/ 1280160 w 1280160"/>
                <a:gd name="connsiteY16" fmla="*/ 48768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0160" h="134112">
                  <a:moveTo>
                    <a:pt x="0" y="12192"/>
                  </a:moveTo>
                  <a:cubicBezTo>
                    <a:pt x="16256" y="40640"/>
                    <a:pt x="27192" y="72878"/>
                    <a:pt x="48768" y="97536"/>
                  </a:cubicBezTo>
                  <a:cubicBezTo>
                    <a:pt x="57231" y="107208"/>
                    <a:pt x="73849" y="103981"/>
                    <a:pt x="85344" y="109728"/>
                  </a:cubicBezTo>
                  <a:cubicBezTo>
                    <a:pt x="98450" y="116281"/>
                    <a:pt x="109728" y="125984"/>
                    <a:pt x="121920" y="134112"/>
                  </a:cubicBezTo>
                  <a:cubicBezTo>
                    <a:pt x="170688" y="130048"/>
                    <a:pt x="221072" y="135018"/>
                    <a:pt x="268224" y="121920"/>
                  </a:cubicBezTo>
                  <a:cubicBezTo>
                    <a:pt x="296461" y="114076"/>
                    <a:pt x="316992" y="89408"/>
                    <a:pt x="341376" y="73152"/>
                  </a:cubicBezTo>
                  <a:cubicBezTo>
                    <a:pt x="353568" y="65024"/>
                    <a:pt x="364051" y="53402"/>
                    <a:pt x="377952" y="48768"/>
                  </a:cubicBezTo>
                  <a:lnTo>
                    <a:pt x="487680" y="12192"/>
                  </a:lnTo>
                  <a:lnTo>
                    <a:pt x="524256" y="0"/>
                  </a:lnTo>
                  <a:cubicBezTo>
                    <a:pt x="535735" y="2870"/>
                    <a:pt x="595289" y="16434"/>
                    <a:pt x="609600" y="24384"/>
                  </a:cubicBezTo>
                  <a:cubicBezTo>
                    <a:pt x="635218" y="38616"/>
                    <a:pt x="658368" y="56896"/>
                    <a:pt x="682752" y="73152"/>
                  </a:cubicBezTo>
                  <a:cubicBezTo>
                    <a:pt x="694944" y="81280"/>
                    <a:pt x="705427" y="92902"/>
                    <a:pt x="719328" y="97536"/>
                  </a:cubicBezTo>
                  <a:lnTo>
                    <a:pt x="792480" y="121920"/>
                  </a:lnTo>
                  <a:cubicBezTo>
                    <a:pt x="849376" y="117856"/>
                    <a:pt x="906476" y="116027"/>
                    <a:pt x="963168" y="109728"/>
                  </a:cubicBezTo>
                  <a:cubicBezTo>
                    <a:pt x="979822" y="107878"/>
                    <a:pt x="995579" y="101171"/>
                    <a:pt x="1011936" y="97536"/>
                  </a:cubicBezTo>
                  <a:cubicBezTo>
                    <a:pt x="1032165" y="93041"/>
                    <a:pt x="1052276" y="87406"/>
                    <a:pt x="1072896" y="85344"/>
                  </a:cubicBezTo>
                  <a:cubicBezTo>
                    <a:pt x="1274443" y="65189"/>
                    <a:pt x="1211221" y="117707"/>
                    <a:pt x="1280160" y="4876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00D5DF-0567-B743-B48B-3EA4A3D8B048}"/>
              </a:ext>
            </a:extLst>
          </p:cNvPr>
          <p:cNvSpPr txBox="1"/>
          <p:nvPr/>
        </p:nvSpPr>
        <p:spPr>
          <a:xfrm>
            <a:off x="392112" y="960437"/>
            <a:ext cx="1976823" cy="35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keyboardC.txt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1101E74-B563-0143-B591-57BCE787BE92}"/>
              </a:ext>
            </a:extLst>
          </p:cNvPr>
          <p:cNvSpPr/>
          <p:nvPr/>
        </p:nvSpPr>
        <p:spPr>
          <a:xfrm>
            <a:off x="392112" y="1450848"/>
            <a:ext cx="1608193" cy="1877568"/>
          </a:xfrm>
          <a:custGeom>
            <a:avLst/>
            <a:gdLst>
              <a:gd name="connsiteX0" fmla="*/ 1413121 w 1608193"/>
              <a:gd name="connsiteY0" fmla="*/ 73152 h 1877568"/>
              <a:gd name="connsiteX1" fmla="*/ 1315585 w 1608193"/>
              <a:gd name="connsiteY1" fmla="*/ 85344 h 1877568"/>
              <a:gd name="connsiteX2" fmla="*/ 1205857 w 1608193"/>
              <a:gd name="connsiteY2" fmla="*/ 73152 h 1877568"/>
              <a:gd name="connsiteX3" fmla="*/ 1059553 w 1608193"/>
              <a:gd name="connsiteY3" fmla="*/ 60960 h 1877568"/>
              <a:gd name="connsiteX4" fmla="*/ 925441 w 1608193"/>
              <a:gd name="connsiteY4" fmla="*/ 36576 h 1877568"/>
              <a:gd name="connsiteX5" fmla="*/ 876673 w 1608193"/>
              <a:gd name="connsiteY5" fmla="*/ 24384 h 1877568"/>
              <a:gd name="connsiteX6" fmla="*/ 742561 w 1608193"/>
              <a:gd name="connsiteY6" fmla="*/ 0 h 1877568"/>
              <a:gd name="connsiteX7" fmla="*/ 401185 w 1608193"/>
              <a:gd name="connsiteY7" fmla="*/ 12192 h 1877568"/>
              <a:gd name="connsiteX8" fmla="*/ 328033 w 1608193"/>
              <a:gd name="connsiteY8" fmla="*/ 48768 h 1877568"/>
              <a:gd name="connsiteX9" fmla="*/ 291457 w 1608193"/>
              <a:gd name="connsiteY9" fmla="*/ 60960 h 1877568"/>
              <a:gd name="connsiteX10" fmla="*/ 218305 w 1608193"/>
              <a:gd name="connsiteY10" fmla="*/ 134112 h 1877568"/>
              <a:gd name="connsiteX11" fmla="*/ 157345 w 1608193"/>
              <a:gd name="connsiteY11" fmla="*/ 207264 h 1877568"/>
              <a:gd name="connsiteX12" fmla="*/ 145153 w 1608193"/>
              <a:gd name="connsiteY12" fmla="*/ 243840 h 1877568"/>
              <a:gd name="connsiteX13" fmla="*/ 96385 w 1608193"/>
              <a:gd name="connsiteY13" fmla="*/ 316992 h 1877568"/>
              <a:gd name="connsiteX14" fmla="*/ 59809 w 1608193"/>
              <a:gd name="connsiteY14" fmla="*/ 426720 h 1877568"/>
              <a:gd name="connsiteX15" fmla="*/ 47617 w 1608193"/>
              <a:gd name="connsiteY15" fmla="*/ 463296 h 1877568"/>
              <a:gd name="connsiteX16" fmla="*/ 35425 w 1608193"/>
              <a:gd name="connsiteY16" fmla="*/ 548640 h 1877568"/>
              <a:gd name="connsiteX17" fmla="*/ 11041 w 1608193"/>
              <a:gd name="connsiteY17" fmla="*/ 816864 h 1877568"/>
              <a:gd name="connsiteX18" fmla="*/ 47617 w 1608193"/>
              <a:gd name="connsiteY18" fmla="*/ 1499616 h 1877568"/>
              <a:gd name="connsiteX19" fmla="*/ 72001 w 1608193"/>
              <a:gd name="connsiteY19" fmla="*/ 1584960 h 1877568"/>
              <a:gd name="connsiteX20" fmla="*/ 96385 w 1608193"/>
              <a:gd name="connsiteY20" fmla="*/ 1658112 h 1877568"/>
              <a:gd name="connsiteX21" fmla="*/ 132961 w 1608193"/>
              <a:gd name="connsiteY21" fmla="*/ 1682496 h 1877568"/>
              <a:gd name="connsiteX22" fmla="*/ 230497 w 1608193"/>
              <a:gd name="connsiteY22" fmla="*/ 1767840 h 1877568"/>
              <a:gd name="connsiteX23" fmla="*/ 303649 w 1608193"/>
              <a:gd name="connsiteY23" fmla="*/ 1816608 h 1877568"/>
              <a:gd name="connsiteX24" fmla="*/ 340225 w 1608193"/>
              <a:gd name="connsiteY24" fmla="*/ 1840992 h 1877568"/>
              <a:gd name="connsiteX25" fmla="*/ 486529 w 1608193"/>
              <a:gd name="connsiteY25" fmla="*/ 1877568 h 1877568"/>
              <a:gd name="connsiteX26" fmla="*/ 779137 w 1608193"/>
              <a:gd name="connsiteY26" fmla="*/ 1865376 h 1877568"/>
              <a:gd name="connsiteX27" fmla="*/ 815713 w 1608193"/>
              <a:gd name="connsiteY27" fmla="*/ 1853184 h 1877568"/>
              <a:gd name="connsiteX28" fmla="*/ 864481 w 1608193"/>
              <a:gd name="connsiteY28" fmla="*/ 1840992 h 1877568"/>
              <a:gd name="connsiteX29" fmla="*/ 901057 w 1608193"/>
              <a:gd name="connsiteY29" fmla="*/ 1816608 h 1877568"/>
              <a:gd name="connsiteX30" fmla="*/ 937633 w 1608193"/>
              <a:gd name="connsiteY30" fmla="*/ 1804416 h 1877568"/>
              <a:gd name="connsiteX31" fmla="*/ 1022977 w 1608193"/>
              <a:gd name="connsiteY31" fmla="*/ 1731264 h 1877568"/>
              <a:gd name="connsiteX32" fmla="*/ 1096129 w 1608193"/>
              <a:gd name="connsiteY32" fmla="*/ 1682496 h 1877568"/>
              <a:gd name="connsiteX33" fmla="*/ 1169281 w 1608193"/>
              <a:gd name="connsiteY33" fmla="*/ 1633728 h 1877568"/>
              <a:gd name="connsiteX34" fmla="*/ 1205857 w 1608193"/>
              <a:gd name="connsiteY34" fmla="*/ 1609344 h 1877568"/>
              <a:gd name="connsiteX35" fmla="*/ 1254625 w 1608193"/>
              <a:gd name="connsiteY35" fmla="*/ 1536192 h 1877568"/>
              <a:gd name="connsiteX36" fmla="*/ 1266817 w 1608193"/>
              <a:gd name="connsiteY36" fmla="*/ 1499616 h 1877568"/>
              <a:gd name="connsiteX37" fmla="*/ 1315585 w 1608193"/>
              <a:gd name="connsiteY37" fmla="*/ 1426464 h 1877568"/>
              <a:gd name="connsiteX38" fmla="*/ 1339969 w 1608193"/>
              <a:gd name="connsiteY38" fmla="*/ 1377696 h 1877568"/>
              <a:gd name="connsiteX39" fmla="*/ 1388737 w 1608193"/>
              <a:gd name="connsiteY39" fmla="*/ 1304544 h 1877568"/>
              <a:gd name="connsiteX40" fmla="*/ 1413121 w 1608193"/>
              <a:gd name="connsiteY40" fmla="*/ 1267968 h 1877568"/>
              <a:gd name="connsiteX41" fmla="*/ 1449697 w 1608193"/>
              <a:gd name="connsiteY41" fmla="*/ 1194816 h 1877568"/>
              <a:gd name="connsiteX42" fmla="*/ 1461889 w 1608193"/>
              <a:gd name="connsiteY42" fmla="*/ 1158240 h 1877568"/>
              <a:gd name="connsiteX43" fmla="*/ 1486273 w 1608193"/>
              <a:gd name="connsiteY43" fmla="*/ 1121664 h 1877568"/>
              <a:gd name="connsiteX44" fmla="*/ 1510657 w 1608193"/>
              <a:gd name="connsiteY44" fmla="*/ 1072896 h 1877568"/>
              <a:gd name="connsiteX45" fmla="*/ 1522849 w 1608193"/>
              <a:gd name="connsiteY45" fmla="*/ 1036320 h 1877568"/>
              <a:gd name="connsiteX46" fmla="*/ 1547233 w 1608193"/>
              <a:gd name="connsiteY46" fmla="*/ 999744 h 1877568"/>
              <a:gd name="connsiteX47" fmla="*/ 1571617 w 1608193"/>
              <a:gd name="connsiteY47" fmla="*/ 926592 h 1877568"/>
              <a:gd name="connsiteX48" fmla="*/ 1608193 w 1608193"/>
              <a:gd name="connsiteY48" fmla="*/ 841248 h 1877568"/>
              <a:gd name="connsiteX49" fmla="*/ 1596001 w 1608193"/>
              <a:gd name="connsiteY49" fmla="*/ 548640 h 1877568"/>
              <a:gd name="connsiteX50" fmla="*/ 1571617 w 1608193"/>
              <a:gd name="connsiteY50" fmla="*/ 475488 h 1877568"/>
              <a:gd name="connsiteX51" fmla="*/ 1510657 w 1608193"/>
              <a:gd name="connsiteY51" fmla="*/ 365760 h 1877568"/>
              <a:gd name="connsiteX52" fmla="*/ 1486273 w 1608193"/>
              <a:gd name="connsiteY52" fmla="*/ 329184 h 1877568"/>
              <a:gd name="connsiteX53" fmla="*/ 1474081 w 1608193"/>
              <a:gd name="connsiteY53" fmla="*/ 292608 h 1877568"/>
              <a:gd name="connsiteX54" fmla="*/ 1425313 w 1608193"/>
              <a:gd name="connsiteY54" fmla="*/ 219456 h 1877568"/>
              <a:gd name="connsiteX55" fmla="*/ 1413121 w 1608193"/>
              <a:gd name="connsiteY55" fmla="*/ 182880 h 1877568"/>
              <a:gd name="connsiteX56" fmla="*/ 1364353 w 1608193"/>
              <a:gd name="connsiteY56" fmla="*/ 109728 h 1877568"/>
              <a:gd name="connsiteX57" fmla="*/ 1352161 w 1608193"/>
              <a:gd name="connsiteY57" fmla="*/ 73152 h 1877568"/>
              <a:gd name="connsiteX58" fmla="*/ 1291201 w 1608193"/>
              <a:gd name="connsiteY58" fmla="*/ 12192 h 187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608193" h="1877568">
                <a:moveTo>
                  <a:pt x="1413121" y="73152"/>
                </a:moveTo>
                <a:cubicBezTo>
                  <a:pt x="1380609" y="77216"/>
                  <a:pt x="1348350" y="85344"/>
                  <a:pt x="1315585" y="85344"/>
                </a:cubicBezTo>
                <a:cubicBezTo>
                  <a:pt x="1278784" y="85344"/>
                  <a:pt x="1242492" y="76641"/>
                  <a:pt x="1205857" y="73152"/>
                </a:cubicBezTo>
                <a:cubicBezTo>
                  <a:pt x="1157140" y="68512"/>
                  <a:pt x="1108191" y="66364"/>
                  <a:pt x="1059553" y="60960"/>
                </a:cubicBezTo>
                <a:cubicBezTo>
                  <a:pt x="1033084" y="58019"/>
                  <a:pt x="954373" y="43005"/>
                  <a:pt x="925441" y="36576"/>
                </a:cubicBezTo>
                <a:cubicBezTo>
                  <a:pt x="909084" y="32941"/>
                  <a:pt x="893030" y="28019"/>
                  <a:pt x="876673" y="24384"/>
                </a:cubicBezTo>
                <a:cubicBezTo>
                  <a:pt x="825553" y="13024"/>
                  <a:pt x="795498" y="8823"/>
                  <a:pt x="742561" y="0"/>
                </a:cubicBezTo>
                <a:cubicBezTo>
                  <a:pt x="628769" y="4064"/>
                  <a:pt x="514813" y="4861"/>
                  <a:pt x="401185" y="12192"/>
                </a:cubicBezTo>
                <a:cubicBezTo>
                  <a:pt x="366000" y="14462"/>
                  <a:pt x="357866" y="33851"/>
                  <a:pt x="328033" y="48768"/>
                </a:cubicBezTo>
                <a:cubicBezTo>
                  <a:pt x="316538" y="54515"/>
                  <a:pt x="303649" y="56896"/>
                  <a:pt x="291457" y="60960"/>
                </a:cubicBezTo>
                <a:lnTo>
                  <a:pt x="218305" y="134112"/>
                </a:lnTo>
                <a:cubicBezTo>
                  <a:pt x="191341" y="161076"/>
                  <a:pt x="174319" y="173316"/>
                  <a:pt x="157345" y="207264"/>
                </a:cubicBezTo>
                <a:cubicBezTo>
                  <a:pt x="151598" y="218759"/>
                  <a:pt x="151394" y="232606"/>
                  <a:pt x="145153" y="243840"/>
                </a:cubicBezTo>
                <a:cubicBezTo>
                  <a:pt x="130921" y="269458"/>
                  <a:pt x="105652" y="289190"/>
                  <a:pt x="96385" y="316992"/>
                </a:cubicBezTo>
                <a:lnTo>
                  <a:pt x="59809" y="426720"/>
                </a:lnTo>
                <a:lnTo>
                  <a:pt x="47617" y="463296"/>
                </a:lnTo>
                <a:cubicBezTo>
                  <a:pt x="43553" y="491744"/>
                  <a:pt x="38783" y="520100"/>
                  <a:pt x="35425" y="548640"/>
                </a:cubicBezTo>
                <a:cubicBezTo>
                  <a:pt x="25676" y="631510"/>
                  <a:pt x="17864" y="734992"/>
                  <a:pt x="11041" y="816864"/>
                </a:cubicBezTo>
                <a:cubicBezTo>
                  <a:pt x="23747" y="1452162"/>
                  <a:pt x="-41037" y="1233653"/>
                  <a:pt x="47617" y="1499616"/>
                </a:cubicBezTo>
                <a:cubicBezTo>
                  <a:pt x="88591" y="1622537"/>
                  <a:pt x="26074" y="1431871"/>
                  <a:pt x="72001" y="1584960"/>
                </a:cubicBezTo>
                <a:cubicBezTo>
                  <a:pt x="79387" y="1609579"/>
                  <a:pt x="74999" y="1643855"/>
                  <a:pt x="96385" y="1658112"/>
                </a:cubicBezTo>
                <a:lnTo>
                  <a:pt x="132961" y="1682496"/>
                </a:lnTo>
                <a:cubicBezTo>
                  <a:pt x="173601" y="1743456"/>
                  <a:pt x="145153" y="1710944"/>
                  <a:pt x="230497" y="1767840"/>
                </a:cubicBezTo>
                <a:lnTo>
                  <a:pt x="303649" y="1816608"/>
                </a:lnTo>
                <a:cubicBezTo>
                  <a:pt x="315841" y="1824736"/>
                  <a:pt x="326324" y="1836358"/>
                  <a:pt x="340225" y="1840992"/>
                </a:cubicBezTo>
                <a:cubicBezTo>
                  <a:pt x="436829" y="1873193"/>
                  <a:pt x="388024" y="1861150"/>
                  <a:pt x="486529" y="1877568"/>
                </a:cubicBezTo>
                <a:cubicBezTo>
                  <a:pt x="584065" y="1873504"/>
                  <a:pt x="681783" y="1872587"/>
                  <a:pt x="779137" y="1865376"/>
                </a:cubicBezTo>
                <a:cubicBezTo>
                  <a:pt x="791953" y="1864427"/>
                  <a:pt x="803356" y="1856715"/>
                  <a:pt x="815713" y="1853184"/>
                </a:cubicBezTo>
                <a:cubicBezTo>
                  <a:pt x="831825" y="1848581"/>
                  <a:pt x="848225" y="1845056"/>
                  <a:pt x="864481" y="1840992"/>
                </a:cubicBezTo>
                <a:cubicBezTo>
                  <a:pt x="876673" y="1832864"/>
                  <a:pt x="887951" y="1823161"/>
                  <a:pt x="901057" y="1816608"/>
                </a:cubicBezTo>
                <a:cubicBezTo>
                  <a:pt x="912552" y="1810861"/>
                  <a:pt x="926475" y="1810792"/>
                  <a:pt x="937633" y="1804416"/>
                </a:cubicBezTo>
                <a:cubicBezTo>
                  <a:pt x="1010712" y="1762657"/>
                  <a:pt x="963109" y="1777828"/>
                  <a:pt x="1022977" y="1731264"/>
                </a:cubicBezTo>
                <a:cubicBezTo>
                  <a:pt x="1046110" y="1713272"/>
                  <a:pt x="1071745" y="1698752"/>
                  <a:pt x="1096129" y="1682496"/>
                </a:cubicBezTo>
                <a:lnTo>
                  <a:pt x="1169281" y="1633728"/>
                </a:lnTo>
                <a:lnTo>
                  <a:pt x="1205857" y="1609344"/>
                </a:lnTo>
                <a:cubicBezTo>
                  <a:pt x="1234847" y="1522375"/>
                  <a:pt x="1193740" y="1627519"/>
                  <a:pt x="1254625" y="1536192"/>
                </a:cubicBezTo>
                <a:cubicBezTo>
                  <a:pt x="1261754" y="1525499"/>
                  <a:pt x="1260576" y="1510850"/>
                  <a:pt x="1266817" y="1499616"/>
                </a:cubicBezTo>
                <a:cubicBezTo>
                  <a:pt x="1281049" y="1473998"/>
                  <a:pt x="1302479" y="1452676"/>
                  <a:pt x="1315585" y="1426464"/>
                </a:cubicBezTo>
                <a:cubicBezTo>
                  <a:pt x="1323713" y="1410208"/>
                  <a:pt x="1330618" y="1393281"/>
                  <a:pt x="1339969" y="1377696"/>
                </a:cubicBezTo>
                <a:cubicBezTo>
                  <a:pt x="1355047" y="1352566"/>
                  <a:pt x="1372481" y="1328928"/>
                  <a:pt x="1388737" y="1304544"/>
                </a:cubicBezTo>
                <a:cubicBezTo>
                  <a:pt x="1396865" y="1292352"/>
                  <a:pt x="1408487" y="1281869"/>
                  <a:pt x="1413121" y="1267968"/>
                </a:cubicBezTo>
                <a:cubicBezTo>
                  <a:pt x="1443766" y="1176033"/>
                  <a:pt x="1402428" y="1289354"/>
                  <a:pt x="1449697" y="1194816"/>
                </a:cubicBezTo>
                <a:cubicBezTo>
                  <a:pt x="1455444" y="1183321"/>
                  <a:pt x="1456142" y="1169735"/>
                  <a:pt x="1461889" y="1158240"/>
                </a:cubicBezTo>
                <a:cubicBezTo>
                  <a:pt x="1468442" y="1145134"/>
                  <a:pt x="1479003" y="1134386"/>
                  <a:pt x="1486273" y="1121664"/>
                </a:cubicBezTo>
                <a:cubicBezTo>
                  <a:pt x="1495290" y="1105884"/>
                  <a:pt x="1503498" y="1089601"/>
                  <a:pt x="1510657" y="1072896"/>
                </a:cubicBezTo>
                <a:cubicBezTo>
                  <a:pt x="1515719" y="1061084"/>
                  <a:pt x="1517102" y="1047815"/>
                  <a:pt x="1522849" y="1036320"/>
                </a:cubicBezTo>
                <a:cubicBezTo>
                  <a:pt x="1529402" y="1023214"/>
                  <a:pt x="1541282" y="1013134"/>
                  <a:pt x="1547233" y="999744"/>
                </a:cubicBezTo>
                <a:cubicBezTo>
                  <a:pt x="1557672" y="976256"/>
                  <a:pt x="1560122" y="949581"/>
                  <a:pt x="1571617" y="926592"/>
                </a:cubicBezTo>
                <a:cubicBezTo>
                  <a:pt x="1601748" y="866329"/>
                  <a:pt x="1590254" y="895066"/>
                  <a:pt x="1608193" y="841248"/>
                </a:cubicBezTo>
                <a:cubicBezTo>
                  <a:pt x="1604129" y="743712"/>
                  <a:pt x="1605715" y="645776"/>
                  <a:pt x="1596001" y="548640"/>
                </a:cubicBezTo>
                <a:cubicBezTo>
                  <a:pt x="1593443" y="523065"/>
                  <a:pt x="1579745" y="499872"/>
                  <a:pt x="1571617" y="475488"/>
                </a:cubicBezTo>
                <a:cubicBezTo>
                  <a:pt x="1550158" y="411110"/>
                  <a:pt x="1566554" y="449605"/>
                  <a:pt x="1510657" y="365760"/>
                </a:cubicBezTo>
                <a:cubicBezTo>
                  <a:pt x="1502529" y="353568"/>
                  <a:pt x="1490907" y="343085"/>
                  <a:pt x="1486273" y="329184"/>
                </a:cubicBezTo>
                <a:cubicBezTo>
                  <a:pt x="1482209" y="316992"/>
                  <a:pt x="1480322" y="303842"/>
                  <a:pt x="1474081" y="292608"/>
                </a:cubicBezTo>
                <a:cubicBezTo>
                  <a:pt x="1459849" y="266990"/>
                  <a:pt x="1434580" y="247258"/>
                  <a:pt x="1425313" y="219456"/>
                </a:cubicBezTo>
                <a:cubicBezTo>
                  <a:pt x="1421249" y="207264"/>
                  <a:pt x="1419362" y="194114"/>
                  <a:pt x="1413121" y="182880"/>
                </a:cubicBezTo>
                <a:cubicBezTo>
                  <a:pt x="1398889" y="157262"/>
                  <a:pt x="1373620" y="137530"/>
                  <a:pt x="1364353" y="109728"/>
                </a:cubicBezTo>
                <a:cubicBezTo>
                  <a:pt x="1360289" y="97536"/>
                  <a:pt x="1359290" y="83845"/>
                  <a:pt x="1352161" y="73152"/>
                </a:cubicBezTo>
                <a:lnTo>
                  <a:pt x="1291201" y="12192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3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294984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01594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354" y="1982305"/>
            <a:ext cx="6970889" cy="2538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0912" y="4541837"/>
            <a:ext cx="53561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int</a:t>
            </a:r>
            <a:r>
              <a:rPr lang="en-US" sz="3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hash(</a:t>
            </a:r>
            <a:r>
              <a:rPr lang="en-US" sz="3200" b="1" dirty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key);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9112" y="7089939"/>
            <a:ext cx="3523722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Learn </a:t>
            </a:r>
            <a:r>
              <a:rPr lang="en-US" sz="2400" dirty="0"/>
              <a:t>more in CS106B</a:t>
            </a:r>
          </a:p>
        </p:txBody>
      </p:sp>
    </p:spTree>
    <p:extLst>
      <p:ext uri="{BB962C8B-B14F-4D97-AF65-F5344CB8AC3E}">
        <p14:creationId xmlns:p14="http://schemas.microsoft.com/office/powerpoint/2010/main" val="214079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475084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33185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5060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ArrayList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122038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Arrays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45040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Matrix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(row, col) -&gt; value</a:t>
            </a:r>
          </a:p>
        </p:txBody>
      </p:sp>
    </p:spTree>
    <p:extLst>
      <p:ext uri="{BB962C8B-B14F-4D97-AF65-F5344CB8AC3E}">
        <p14:creationId xmlns:p14="http://schemas.microsoft.com/office/powerpoint/2010/main" val="502746522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8684</TotalTime>
  <Words>1075</Words>
  <Application>Microsoft Macintosh PowerPoint</Application>
  <PresentationFormat>Custom</PresentationFormat>
  <Paragraphs>533</Paragraphs>
  <Slides>50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Mangal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308</cp:revision>
  <cp:lastPrinted>2018-05-11T17:50:02Z</cp:lastPrinted>
  <dcterms:created xsi:type="dcterms:W3CDTF">2012-01-18T02:26:13Z</dcterms:created>
  <dcterms:modified xsi:type="dcterms:W3CDTF">2018-05-11T17:56:45Z</dcterms:modified>
</cp:coreProperties>
</file>